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17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8AD45-A1C5-FF4C-BF63-730BBDC6B931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9804-F50B-7144-A6BF-A2BCD91C4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8AD45-A1C5-FF4C-BF63-730BBDC6B931}" type="datetimeFigureOut">
              <a:rPr lang="en-US" smtClean="0"/>
              <a:t>2/23/19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9804-F50B-7144-A6BF-A2BCD91C4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8AD45-A1C5-FF4C-BF63-730BBDC6B931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9804-F50B-7144-A6BF-A2BCD91C4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8AD45-A1C5-FF4C-BF63-730BBDC6B931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9804-F50B-7144-A6BF-A2BCD91C4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8AD45-A1C5-FF4C-BF63-730BBDC6B931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9804-F50B-7144-A6BF-A2BCD91C4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8AD45-A1C5-FF4C-BF63-730BBDC6B931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9804-F50B-7144-A6BF-A2BCD91C4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8AD45-A1C5-FF4C-BF63-730BBDC6B931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9804-F50B-7144-A6BF-A2BCD91C4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8AD45-A1C5-FF4C-BF63-730BBDC6B931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9804-F50B-7144-A6BF-A2BCD91C4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8AD45-A1C5-FF4C-BF63-730BBDC6B931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9804-F50B-7144-A6BF-A2BCD91C4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8AD45-A1C5-FF4C-BF63-730BBDC6B931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9804-F50B-7144-A6BF-A2BCD91C4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8AD45-A1C5-FF4C-BF63-730BBDC6B931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9804-F50B-7144-A6BF-A2BCD91C4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8AD45-A1C5-FF4C-BF63-730BBDC6B931}" type="datetimeFigureOut">
              <a:rPr lang="en-US" smtClean="0"/>
              <a:t>2/23/19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9804-F50B-7144-A6BF-A2BCD91C4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8AD45-A1C5-FF4C-BF63-730BBDC6B931}" type="datetimeFigureOut">
              <a:rPr lang="en-US" smtClean="0"/>
              <a:t>2/23/19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9804-F50B-7144-A6BF-A2BCD91C4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8AD45-A1C5-FF4C-BF63-730BBDC6B931}" type="datetimeFigureOut">
              <a:rPr lang="en-US" smtClean="0"/>
              <a:t>2/23/19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9804-F50B-7144-A6BF-A2BCD91C4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8AD45-A1C5-FF4C-BF63-730BBDC6B931}" type="datetimeFigureOut">
              <a:rPr lang="en-US" smtClean="0"/>
              <a:t>2/23/19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9804-F50B-7144-A6BF-A2BCD91C4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8AD45-A1C5-FF4C-BF63-730BBDC6B931}" type="datetimeFigureOut">
              <a:rPr lang="en-US" smtClean="0"/>
              <a:t>2/23/19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29804-F50B-7144-A6BF-A2BCD91C4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198AD45-A1C5-FF4C-BF63-730BBDC6B931}" type="datetimeFigureOut">
              <a:rPr lang="en-US" smtClean="0"/>
              <a:t>2/23/19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7429804-F50B-7144-A6BF-A2BCD91C47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198AD45-A1C5-FF4C-BF63-730BBDC6B931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7429804-F50B-7144-A6BF-A2BCD91C4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19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2361062"/>
            <a:ext cx="9418320" cy="2439537"/>
          </a:xfrm>
        </p:spPr>
        <p:txBody>
          <a:bodyPr>
            <a:normAutofit/>
          </a:bodyPr>
          <a:lstStyle/>
          <a:p>
            <a:r>
              <a:rPr lang="en-US" dirty="0" smtClean="0"/>
              <a:t>Senior Year Project: Foosball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33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0"/>
            <a:ext cx="9145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85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57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4903" y="747294"/>
            <a:ext cx="4408571" cy="587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5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5788" y="790074"/>
            <a:ext cx="4376486" cy="5835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5182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64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62163" y="975561"/>
            <a:ext cx="6585284" cy="493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6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9955" y="227931"/>
            <a:ext cx="4825666" cy="6434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8316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70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7092" y="112293"/>
            <a:ext cx="4896853" cy="652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71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7555" y="112293"/>
            <a:ext cx="4926932" cy="65692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489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76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5534" y="216569"/>
            <a:ext cx="4800600" cy="64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77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5681" y="216569"/>
            <a:ext cx="4824663" cy="6432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516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83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77" y="176462"/>
            <a:ext cx="4794584" cy="639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8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3439" y="176462"/>
            <a:ext cx="4782553" cy="6376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288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88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44316" y="144378"/>
            <a:ext cx="8654716" cy="6491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475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93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6506" y="160420"/>
            <a:ext cx="8662737" cy="6497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698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565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13</TotalTime>
  <Words>6</Words>
  <Application>Microsoft Macintosh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Mesh</vt:lpstr>
      <vt:lpstr>Senior Year Project: Foosball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Senior Year Project: Foosball Table</dc:title>
  <dc:creator>Allard-Raucci, Hayley</dc:creator>
  <cp:lastModifiedBy>Allard-Raucci, Hayley</cp:lastModifiedBy>
  <cp:revision>2</cp:revision>
  <dcterms:created xsi:type="dcterms:W3CDTF">2019-02-23T19:37:33Z</dcterms:created>
  <dcterms:modified xsi:type="dcterms:W3CDTF">2019-02-23T19:51:30Z</dcterms:modified>
</cp:coreProperties>
</file>